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1F4E79"/>
    <a:srgbClr val="CFD5EA"/>
    <a:srgbClr val="FFFFFF"/>
    <a:srgbClr val="548235"/>
    <a:srgbClr val="D6A300"/>
    <a:srgbClr val="4472C4"/>
    <a:srgbClr val="A1AEBA"/>
    <a:srgbClr val="F3F3F3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D192C-9164-49AB-A6F6-BC3869A57566}" v="107" dt="2023-11-27T10:36:35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viewProps" Target="viewProps.xml"/><Relationship Id="rId23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g Avanesyan" userId="39d203bd12e09d34" providerId="LiveId" clId="{D20D192C-9164-49AB-A6F6-BC3869A57566}"/>
    <pc:docChg chg="undo custSel addSld delSld modSld sldOrd">
      <pc:chgData name="Avag Avanesyan" userId="39d203bd12e09d34" providerId="LiveId" clId="{D20D192C-9164-49AB-A6F6-BC3869A57566}" dt="2023-11-27T10:36:45.978" v="2212" actId="1076"/>
      <pc:docMkLst>
        <pc:docMk/>
      </pc:docMkLst>
      <pc:sldChg chg="modSp add mod">
        <pc:chgData name="Avag Avanesyan" userId="39d203bd12e09d34" providerId="LiveId" clId="{D20D192C-9164-49AB-A6F6-BC3869A57566}" dt="2023-11-26T17:25:04.679" v="421" actId="14100"/>
        <pc:sldMkLst>
          <pc:docMk/>
          <pc:sldMk cId="1312432407" sldId="368"/>
        </pc:sldMkLst>
        <pc:spChg chg="mod">
          <ac:chgData name="Avag Avanesyan" userId="39d203bd12e09d34" providerId="LiveId" clId="{D20D192C-9164-49AB-A6F6-BC3869A57566}" dt="2023-11-26T17:09:46.865" v="293" actId="14100"/>
          <ac:spMkLst>
            <pc:docMk/>
            <pc:sldMk cId="1312432407" sldId="368"/>
            <ac:spMk id="10" creationId="{00000000-0000-0000-0000-000000000000}"/>
          </ac:spMkLst>
        </pc:spChg>
        <pc:spChg chg="mod">
          <ac:chgData name="Avag Avanesyan" userId="39d203bd12e09d34" providerId="LiveId" clId="{D20D192C-9164-49AB-A6F6-BC3869A57566}" dt="2023-11-26T17:25:04.679" v="421" actId="14100"/>
          <ac:spMkLst>
            <pc:docMk/>
            <pc:sldMk cId="1312432407" sldId="368"/>
            <ac:spMk id="12" creationId="{00000000-0000-0000-0000-000000000000}"/>
          </ac:spMkLst>
        </pc:spChg>
        <pc:picChg chg="mod">
          <ac:chgData name="Avag Avanesyan" userId="39d203bd12e09d34" providerId="LiveId" clId="{D20D192C-9164-49AB-A6F6-BC3869A57566}" dt="2023-11-26T17:09:49.670" v="294" actId="1076"/>
          <ac:picMkLst>
            <pc:docMk/>
            <pc:sldMk cId="1312432407" sldId="368"/>
            <ac:picMk id="11" creationId="{00000000-0000-0000-0000-000000000000}"/>
          </ac:picMkLst>
        </pc:picChg>
      </pc:sldChg>
      <pc:sldChg chg="delSp modSp add mod">
        <pc:chgData name="Avag Avanesyan" userId="39d203bd12e09d34" providerId="LiveId" clId="{D20D192C-9164-49AB-A6F6-BC3869A57566}" dt="2023-11-26T17:28:10.475" v="430" actId="14100"/>
        <pc:sldMkLst>
          <pc:docMk/>
          <pc:sldMk cId="2314604403" sldId="370"/>
        </pc:sldMkLst>
        <pc:spChg chg="mod">
          <ac:chgData name="Avag Avanesyan" userId="39d203bd12e09d34" providerId="LiveId" clId="{D20D192C-9164-49AB-A6F6-BC3869A57566}" dt="2023-11-26T17:27:33.169" v="426" actId="14100"/>
          <ac:spMkLst>
            <pc:docMk/>
            <pc:sldMk cId="2314604403" sldId="370"/>
            <ac:spMk id="10" creationId="{00000000-0000-0000-0000-000000000000}"/>
          </ac:spMkLst>
        </pc:spChg>
        <pc:spChg chg="mod">
          <ac:chgData name="Avag Avanesyan" userId="39d203bd12e09d34" providerId="LiveId" clId="{D20D192C-9164-49AB-A6F6-BC3869A57566}" dt="2023-11-26T17:28:10.475" v="430" actId="14100"/>
          <ac:spMkLst>
            <pc:docMk/>
            <pc:sldMk cId="2314604403" sldId="370"/>
            <ac:spMk id="12" creationId="{00000000-0000-0000-0000-000000000000}"/>
          </ac:spMkLst>
        </pc:spChg>
        <pc:picChg chg="mod">
          <ac:chgData name="Avag Avanesyan" userId="39d203bd12e09d34" providerId="LiveId" clId="{D20D192C-9164-49AB-A6F6-BC3869A57566}" dt="2023-11-26T17:27:35.723" v="427" actId="1076"/>
          <ac:picMkLst>
            <pc:docMk/>
            <pc:sldMk cId="2314604403" sldId="370"/>
            <ac:picMk id="11" creationId="{00000000-0000-0000-0000-000000000000}"/>
          </ac:picMkLst>
        </pc:picChg>
        <pc:picChg chg="del">
          <ac:chgData name="Avag Avanesyan" userId="39d203bd12e09d34" providerId="LiveId" clId="{D20D192C-9164-49AB-A6F6-BC3869A57566}" dt="2023-11-26T17:28:03.076" v="428" actId="478"/>
          <ac:picMkLst>
            <pc:docMk/>
            <pc:sldMk cId="2314604403" sldId="370"/>
            <ac:picMk id="14" creationId="{00000000-0000-0000-0000-000000000000}"/>
          </ac:picMkLst>
        </pc:picChg>
        <pc:picChg chg="del">
          <ac:chgData name="Avag Avanesyan" userId="39d203bd12e09d34" providerId="LiveId" clId="{D20D192C-9164-49AB-A6F6-BC3869A57566}" dt="2023-11-26T17:27:19.363" v="425" actId="478"/>
          <ac:picMkLst>
            <pc:docMk/>
            <pc:sldMk cId="2314604403" sldId="370"/>
            <ac:picMk id="16" creationId="{00000000-0000-0000-0000-000000000000}"/>
          </ac:picMkLst>
        </pc:picChg>
      </pc:sldChg>
      <pc:sldChg chg="modSp mod">
        <pc:chgData name="Avag Avanesyan" userId="39d203bd12e09d34" providerId="LiveId" clId="{D20D192C-9164-49AB-A6F6-BC3869A57566}" dt="2023-11-27T00:10:21.301" v="1492" actId="20577"/>
        <pc:sldMkLst>
          <pc:docMk/>
          <pc:sldMk cId="1642301049" sldId="374"/>
        </pc:sldMkLst>
        <pc:spChg chg="mod">
          <ac:chgData name="Avag Avanesyan" userId="39d203bd12e09d34" providerId="LiveId" clId="{D20D192C-9164-49AB-A6F6-BC3869A57566}" dt="2023-11-27T00:10:21.301" v="1492" actId="20577"/>
          <ac:spMkLst>
            <pc:docMk/>
            <pc:sldMk cId="1642301049" sldId="374"/>
            <ac:spMk id="4" creationId="{00000000-0000-0000-0000-000000000000}"/>
          </ac:spMkLst>
        </pc:spChg>
      </pc:sldChg>
      <pc:sldChg chg="addSp delSp modSp mod">
        <pc:chgData name="Avag Avanesyan" userId="39d203bd12e09d34" providerId="LiveId" clId="{D20D192C-9164-49AB-A6F6-BC3869A57566}" dt="2023-11-27T10:02:25.361" v="1847" actId="207"/>
        <pc:sldMkLst>
          <pc:docMk/>
          <pc:sldMk cId="2345513404" sldId="375"/>
        </pc:sldMkLst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12" creationId="{66573F7E-BE12-0761-F606-38599B2BE931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14" creationId="{E49ED9AA-CF6B-3FD0-037A-64D3818E006E}"/>
          </ac:spMkLst>
        </pc:spChg>
        <pc:spChg chg="del">
          <ac:chgData name="Avag Avanesyan" userId="39d203bd12e09d34" providerId="LiveId" clId="{D20D192C-9164-49AB-A6F6-BC3869A57566}" dt="2023-11-27T10:01:13.794" v="1832" actId="478"/>
          <ac:spMkLst>
            <pc:docMk/>
            <pc:sldMk cId="2345513404" sldId="375"/>
            <ac:spMk id="16" creationId="{8AF3AB6E-B404-BFF7-78BC-D774AD41F02D}"/>
          </ac:spMkLst>
        </pc:spChg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43" creationId="{7AD7741B-D912-7096-0A60-C9515975A71D}"/>
          </ac:spMkLst>
        </pc:spChg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44" creationId="{D23AFA62-4A16-52E6-4CF6-494DBFA67E2F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45" creationId="{9D9C8DE9-18A9-8470-B78A-6B291BE29DC5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46" creationId="{37B1D541-28B1-0DDA-C005-5CC54363A331}"/>
          </ac:spMkLst>
        </pc:spChg>
        <pc:spChg chg="del">
          <ac:chgData name="Avag Avanesyan" userId="39d203bd12e09d34" providerId="LiveId" clId="{D20D192C-9164-49AB-A6F6-BC3869A57566}" dt="2023-11-27T10:01:16.062" v="1833" actId="478"/>
          <ac:spMkLst>
            <pc:docMk/>
            <pc:sldMk cId="2345513404" sldId="375"/>
            <ac:spMk id="47" creationId="{8A0D12DC-D3E1-360E-A9A2-BD022EC24E2E}"/>
          </ac:spMkLst>
        </pc:spChg>
        <pc:spChg chg="del">
          <ac:chgData name="Avag Avanesyan" userId="39d203bd12e09d34" providerId="LiveId" clId="{D20D192C-9164-49AB-A6F6-BC3869A57566}" dt="2023-11-27T10:01:21.058" v="1834" actId="478"/>
          <ac:spMkLst>
            <pc:docMk/>
            <pc:sldMk cId="2345513404" sldId="375"/>
            <ac:spMk id="48" creationId="{96B988DA-E8B6-E18C-63AB-04E29B619045}"/>
          </ac:spMkLst>
        </pc:spChg>
        <pc:graphicFrameChg chg="add mod modGraphic">
          <ac:chgData name="Avag Avanesyan" userId="39d203bd12e09d34" providerId="LiveId" clId="{D20D192C-9164-49AB-A6F6-BC3869A57566}" dt="2023-11-27T10:02:25.361" v="1847" actId="207"/>
          <ac:graphicFrameMkLst>
            <pc:docMk/>
            <pc:sldMk cId="2345513404" sldId="375"/>
            <ac:graphicFrameMk id="2" creationId="{A17CE888-A0AE-B0DF-05C8-83C72733BAE6}"/>
          </ac:graphicFrameMkLst>
        </pc:graphicFrameChg>
        <pc:picChg chg="add mod">
          <ac:chgData name="Avag Avanesyan" userId="39d203bd12e09d34" providerId="LiveId" clId="{D20D192C-9164-49AB-A6F6-BC3869A57566}" dt="2023-11-27T10:02:10.687" v="1841" actId="1076"/>
          <ac:picMkLst>
            <pc:docMk/>
            <pc:sldMk cId="2345513404" sldId="375"/>
            <ac:picMk id="3" creationId="{5F008D9B-DC04-F4E1-026D-E5F78A16B329}"/>
          </ac:picMkLst>
        </pc:picChg>
        <pc:picChg chg="mod">
          <ac:chgData name="Avag Avanesyan" userId="39d203bd12e09d34" providerId="LiveId" clId="{D20D192C-9164-49AB-A6F6-BC3869A57566}" dt="2023-11-27T10:01:49.169" v="1837" actId="1076"/>
          <ac:picMkLst>
            <pc:docMk/>
            <pc:sldMk cId="2345513404" sldId="375"/>
            <ac:picMk id="24" creationId="{55D0D488-8C62-E876-D22E-872F3568C961}"/>
          </ac:picMkLst>
        </pc:picChg>
        <pc:picChg chg="mod">
          <ac:chgData name="Avag Avanesyan" userId="39d203bd12e09d34" providerId="LiveId" clId="{D20D192C-9164-49AB-A6F6-BC3869A57566}" dt="2023-11-27T10:01:33.363" v="1835" actId="1076"/>
          <ac:picMkLst>
            <pc:docMk/>
            <pc:sldMk cId="2345513404" sldId="375"/>
            <ac:picMk id="30" creationId="{84A06FE5-82BE-B407-1D26-40AB79180CDB}"/>
          </ac:picMkLst>
        </pc:picChg>
        <pc:picChg chg="del">
          <ac:chgData name="Avag Avanesyan" userId="39d203bd12e09d34" providerId="LiveId" clId="{D20D192C-9164-49AB-A6F6-BC3869A57566}" dt="2023-11-27T10:01:10.833" v="1831" actId="478"/>
          <ac:picMkLst>
            <pc:docMk/>
            <pc:sldMk cId="2345513404" sldId="375"/>
            <ac:picMk id="34" creationId="{BD020A6B-B6B2-4089-DE92-D7EAFB180F6A}"/>
          </ac:picMkLst>
        </pc:picChg>
      </pc:sldChg>
      <pc:sldChg chg="addSp delSp modSp mod">
        <pc:chgData name="Avag Avanesyan" userId="39d203bd12e09d34" providerId="LiveId" clId="{D20D192C-9164-49AB-A6F6-BC3869A57566}" dt="2023-11-27T10:12:50.896" v="1978" actId="1076"/>
        <pc:sldMkLst>
          <pc:docMk/>
          <pc:sldMk cId="3655971524" sldId="376"/>
        </pc:sldMkLst>
        <pc:spChg chg="add mod">
          <ac:chgData name="Avag Avanesyan" userId="39d203bd12e09d34" providerId="LiveId" clId="{D20D192C-9164-49AB-A6F6-BC3869A57566}" dt="2023-11-27T10:10:29.558" v="1939" actId="1076"/>
          <ac:spMkLst>
            <pc:docMk/>
            <pc:sldMk cId="3655971524" sldId="376"/>
            <ac:spMk id="2" creationId="{32BFBBCE-0C05-9669-AE83-EEBCDF053E49}"/>
          </ac:spMkLst>
        </pc:spChg>
        <pc:spChg chg="add mod">
          <ac:chgData name="Avag Avanesyan" userId="39d203bd12e09d34" providerId="LiveId" clId="{D20D192C-9164-49AB-A6F6-BC3869A57566}" dt="2023-11-26T19:03:24.989" v="903" actId="1076"/>
          <ac:spMkLst>
            <pc:docMk/>
            <pc:sldMk cId="3655971524" sldId="376"/>
            <ac:spMk id="8" creationId="{365E756B-37BF-FFA5-9A36-7EECDF5EE956}"/>
          </ac:spMkLst>
        </pc:spChg>
        <pc:spChg chg="mod">
          <ac:chgData name="Avag Avanesyan" userId="39d203bd12e09d34" providerId="LiveId" clId="{D20D192C-9164-49AB-A6F6-BC3869A57566}" dt="2023-11-27T10:11:59.371" v="1967" actId="1076"/>
          <ac:spMkLst>
            <pc:docMk/>
            <pc:sldMk cId="3655971524" sldId="376"/>
            <ac:spMk id="18" creationId="{53F900A8-B18B-DA75-38BF-944A91F9062D}"/>
          </ac:spMkLst>
        </pc:spChg>
        <pc:spChg chg="add del mod">
          <ac:chgData name="Avag Avanesyan" userId="39d203bd12e09d34" providerId="LiveId" clId="{D20D192C-9164-49AB-A6F6-BC3869A57566}" dt="2023-11-27T10:11:27.361" v="1960" actId="478"/>
          <ac:spMkLst>
            <pc:docMk/>
            <pc:sldMk cId="3655971524" sldId="376"/>
            <ac:spMk id="19" creationId="{A05E5DE9-23A5-A188-E0E0-3ACC33FEFF5E}"/>
          </ac:spMkLst>
        </pc:spChg>
        <pc:spChg chg="mod">
          <ac:chgData name="Avag Avanesyan" userId="39d203bd12e09d34" providerId="LiveId" clId="{D20D192C-9164-49AB-A6F6-BC3869A57566}" dt="2023-11-27T10:12:30.936" v="1974" actId="1076"/>
          <ac:spMkLst>
            <pc:docMk/>
            <pc:sldMk cId="3655971524" sldId="376"/>
            <ac:spMk id="20" creationId="{DAB182CE-9CA6-37AD-090A-EA292EE654C1}"/>
          </ac:spMkLst>
        </pc:spChg>
        <pc:spChg chg="add del mod">
          <ac:chgData name="Avag Avanesyan" userId="39d203bd12e09d34" providerId="LiveId" clId="{D20D192C-9164-49AB-A6F6-BC3869A57566}" dt="2023-11-27T10:11:24.578" v="1959" actId="478"/>
          <ac:spMkLst>
            <pc:docMk/>
            <pc:sldMk cId="3655971524" sldId="376"/>
            <ac:spMk id="21" creationId="{563EAEB7-BC61-95A2-59C6-3555FF994FEB}"/>
          </ac:spMkLst>
        </pc:spChg>
        <pc:spChg chg="mod">
          <ac:chgData name="Avag Avanesyan" userId="39d203bd12e09d34" providerId="LiveId" clId="{D20D192C-9164-49AB-A6F6-BC3869A57566}" dt="2023-11-27T10:12:15.960" v="1970" actId="1076"/>
          <ac:spMkLst>
            <pc:docMk/>
            <pc:sldMk cId="3655971524" sldId="376"/>
            <ac:spMk id="22" creationId="{E9982096-F10B-12DB-98C5-D0CCC3394A11}"/>
          </ac:spMkLst>
        </pc:spChg>
        <pc:spChg chg="add del mod">
          <ac:chgData name="Avag Avanesyan" userId="39d203bd12e09d34" providerId="LiveId" clId="{D20D192C-9164-49AB-A6F6-BC3869A57566}" dt="2023-11-27T10:11:35.657" v="1964" actId="478"/>
          <ac:spMkLst>
            <pc:docMk/>
            <pc:sldMk cId="3655971524" sldId="376"/>
            <ac:spMk id="23" creationId="{FD717917-7268-4574-3ECD-6F81F0F3877D}"/>
          </ac:spMkLst>
        </pc:spChg>
        <pc:spChg chg="add mod">
          <ac:chgData name="Avag Avanesyan" userId="39d203bd12e09d34" providerId="LiveId" clId="{D20D192C-9164-49AB-A6F6-BC3869A57566}" dt="2023-11-26T16:51:14.861" v="15" actId="1076"/>
          <ac:spMkLst>
            <pc:docMk/>
            <pc:sldMk cId="3655971524" sldId="376"/>
            <ac:spMk id="38" creationId="{0ADBE388-30AA-48F0-37B8-1EC2AB1A7417}"/>
          </ac:spMkLst>
        </pc:spChg>
        <pc:spChg chg="add mod">
          <ac:chgData name="Avag Avanesyan" userId="39d203bd12e09d34" providerId="LiveId" clId="{D20D192C-9164-49AB-A6F6-BC3869A57566}" dt="2023-11-26T16:51:09.726" v="14" actId="1076"/>
          <ac:spMkLst>
            <pc:docMk/>
            <pc:sldMk cId="3655971524" sldId="376"/>
            <ac:spMk id="39" creationId="{993AC233-049F-8D5F-E034-735FEF1793B6}"/>
          </ac:spMkLst>
        </pc:spChg>
        <pc:spChg chg="add mod">
          <ac:chgData name="Avag Avanesyan" userId="39d203bd12e09d34" providerId="LiveId" clId="{D20D192C-9164-49AB-A6F6-BC3869A57566}" dt="2023-11-26T19:03:01.431" v="854" actId="14100"/>
          <ac:spMkLst>
            <pc:docMk/>
            <pc:sldMk cId="3655971524" sldId="376"/>
            <ac:spMk id="40" creationId="{CF46C973-BE36-7DBE-BBF3-341B5C8ED4DC}"/>
          </ac:spMkLst>
        </pc:spChg>
        <pc:spChg chg="add del mod">
          <ac:chgData name="Avag Avanesyan" userId="39d203bd12e09d34" providerId="LiveId" clId="{D20D192C-9164-49AB-A6F6-BC3869A57566}" dt="2023-11-27T10:11:29.206" v="1961" actId="478"/>
          <ac:spMkLst>
            <pc:docMk/>
            <pc:sldMk cId="3655971524" sldId="376"/>
            <ac:spMk id="41" creationId="{18507365-D441-4FF0-7984-9658ABFF4F29}"/>
          </ac:spMkLst>
        </pc:spChg>
        <pc:spChg chg="add del mod">
          <ac:chgData name="Avag Avanesyan" userId="39d203bd12e09d34" providerId="LiveId" clId="{D20D192C-9164-49AB-A6F6-BC3869A57566}" dt="2023-11-27T10:11:31.192" v="1962" actId="478"/>
          <ac:spMkLst>
            <pc:docMk/>
            <pc:sldMk cId="3655971524" sldId="376"/>
            <ac:spMk id="42" creationId="{747D9899-E6ED-AF64-615D-F6E5A611D4CB}"/>
          </ac:spMkLst>
        </pc:spChg>
        <pc:spChg chg="add del mod">
          <ac:chgData name="Avag Avanesyan" userId="39d203bd12e09d34" providerId="LiveId" clId="{D20D192C-9164-49AB-A6F6-BC3869A57566}" dt="2023-11-27T10:11:32.861" v="1963" actId="478"/>
          <ac:spMkLst>
            <pc:docMk/>
            <pc:sldMk cId="3655971524" sldId="376"/>
            <ac:spMk id="43" creationId="{62451928-9DF2-E9C5-2F8E-E90DAF1FB205}"/>
          </ac:spMkLst>
        </pc:spChg>
        <pc:spChg chg="add mod">
          <ac:chgData name="Avag Avanesyan" userId="39d203bd12e09d34" providerId="LiveId" clId="{D20D192C-9164-49AB-A6F6-BC3869A57566}" dt="2023-11-26T19:04:34.894" v="916" actId="20577"/>
          <ac:spMkLst>
            <pc:docMk/>
            <pc:sldMk cId="3655971524" sldId="376"/>
            <ac:spMk id="44" creationId="{35B1FE3C-9BCC-6C21-DDAC-459A3548A59D}"/>
          </ac:spMkLst>
        </pc:spChg>
        <pc:spChg chg="add mod">
          <ac:chgData name="Avag Avanesyan" userId="39d203bd12e09d34" providerId="LiveId" clId="{D20D192C-9164-49AB-A6F6-BC3869A57566}" dt="2023-11-26T19:06:52.746" v="923" actId="1076"/>
          <ac:spMkLst>
            <pc:docMk/>
            <pc:sldMk cId="3655971524" sldId="376"/>
            <ac:spMk id="47" creationId="{BE0D10E0-D97E-FFFB-3AAE-F2F78D933E5F}"/>
          </ac:spMkLst>
        </pc:spChg>
        <pc:picChg chg="add del mod">
          <ac:chgData name="Avag Avanesyan" userId="39d203bd12e09d34" providerId="LiveId" clId="{D20D192C-9164-49AB-A6F6-BC3869A57566}" dt="2023-11-27T10:10:31.761" v="1940" actId="478"/>
          <ac:picMkLst>
            <pc:docMk/>
            <pc:sldMk cId="3655971524" sldId="376"/>
            <ac:picMk id="7" creationId="{DA3AB424-D674-CDFB-5903-8B24BD8C05C8}"/>
          </ac:picMkLst>
        </pc:picChg>
        <pc:picChg chg="add del mod">
          <ac:chgData name="Avag Avanesyan" userId="39d203bd12e09d34" providerId="LiveId" clId="{D20D192C-9164-49AB-A6F6-BC3869A57566}" dt="2023-11-26T19:04:09.060" v="905" actId="478"/>
          <ac:picMkLst>
            <pc:docMk/>
            <pc:sldMk cId="3655971524" sldId="376"/>
            <ac:picMk id="10" creationId="{182EB803-755D-9400-EADA-78F87D403F5A}"/>
          </ac:picMkLst>
        </pc:picChg>
        <pc:picChg chg="add mod">
          <ac:chgData name="Avag Avanesyan" userId="39d203bd12e09d34" providerId="LiveId" clId="{D20D192C-9164-49AB-A6F6-BC3869A57566}" dt="2023-11-26T19:06:20.569" v="921" actId="1076"/>
          <ac:picMkLst>
            <pc:docMk/>
            <pc:sldMk cId="3655971524" sldId="376"/>
            <ac:picMk id="13" creationId="{150B7DE3-A462-4859-669D-14DFE526B111}"/>
          </ac:picMkLst>
        </pc:picChg>
        <pc:picChg chg="add del mod">
          <ac:chgData name="Avag Avanesyan" userId="39d203bd12e09d34" providerId="LiveId" clId="{D20D192C-9164-49AB-A6F6-BC3869A57566}" dt="2023-11-26T19:06:13.045" v="918" actId="478"/>
          <ac:picMkLst>
            <pc:docMk/>
            <pc:sldMk cId="3655971524" sldId="376"/>
            <ac:picMk id="17" creationId="{F3EB9057-0836-40A5-BF1D-61963E988096}"/>
          </ac:picMkLst>
        </pc:picChg>
        <pc:picChg chg="add mod">
          <ac:chgData name="Avag Avanesyan" userId="39d203bd12e09d34" providerId="LiveId" clId="{D20D192C-9164-49AB-A6F6-BC3869A57566}" dt="2023-11-27T10:12:50.896" v="1978" actId="1076"/>
          <ac:picMkLst>
            <pc:docMk/>
            <pc:sldMk cId="3655971524" sldId="376"/>
            <ac:picMk id="28" creationId="{8B644979-35A0-7D4C-05FC-C503F526085E}"/>
          </ac:picMkLst>
        </pc:picChg>
        <pc:picChg chg="mod">
          <ac:chgData name="Avag Avanesyan" userId="39d203bd12e09d34" providerId="LiveId" clId="{D20D192C-9164-49AB-A6F6-BC3869A57566}" dt="2023-11-27T10:11:48.840" v="1965" actId="1076"/>
          <ac:picMkLst>
            <pc:docMk/>
            <pc:sldMk cId="3655971524" sldId="376"/>
            <ac:picMk id="33" creationId="{FF5F4EAE-2940-2A3A-E128-395F279E7B5A}"/>
          </ac:picMkLst>
        </pc:picChg>
        <pc:picChg chg="mod">
          <ac:chgData name="Avag Avanesyan" userId="39d203bd12e09d34" providerId="LiveId" clId="{D20D192C-9164-49AB-A6F6-BC3869A57566}" dt="2023-11-27T10:12:34.365" v="1975" actId="1076"/>
          <ac:picMkLst>
            <pc:docMk/>
            <pc:sldMk cId="3655971524" sldId="376"/>
            <ac:picMk id="35" creationId="{CB03E983-4661-48AD-77AC-DF60C4FDBDD2}"/>
          </ac:picMkLst>
        </pc:picChg>
        <pc:picChg chg="add mod">
          <ac:chgData name="Avag Avanesyan" userId="39d203bd12e09d34" providerId="LiveId" clId="{D20D192C-9164-49AB-A6F6-BC3869A57566}" dt="2023-11-27T10:12:38.199" v="1976" actId="1076"/>
          <ac:picMkLst>
            <pc:docMk/>
            <pc:sldMk cId="3655971524" sldId="376"/>
            <ac:picMk id="37" creationId="{B38FAC82-33EF-C2A8-A5EF-4BAE29568A6C}"/>
          </ac:picMkLst>
        </pc:picChg>
        <pc:picChg chg="add mod">
          <ac:chgData name="Avag Avanesyan" userId="39d203bd12e09d34" providerId="LiveId" clId="{D20D192C-9164-49AB-A6F6-BC3869A57566}" dt="2023-11-26T16:56:32.906" v="190" actId="1076"/>
          <ac:picMkLst>
            <pc:docMk/>
            <pc:sldMk cId="3655971524" sldId="376"/>
            <ac:picMk id="46" creationId="{CC62176B-3861-73B2-C16F-656906F68250}"/>
          </ac:picMkLst>
        </pc:picChg>
      </pc:sldChg>
      <pc:sldChg chg="addSp modSp mod">
        <pc:chgData name="Avag Avanesyan" userId="39d203bd12e09d34" providerId="LiveId" clId="{D20D192C-9164-49AB-A6F6-BC3869A57566}" dt="2023-11-26T17:45:59.969" v="799" actId="14100"/>
        <pc:sldMkLst>
          <pc:docMk/>
          <pc:sldMk cId="3965112647" sldId="378"/>
        </pc:sldMkLst>
        <pc:graphicFrameChg chg="add mod modGraphic">
          <ac:chgData name="Avag Avanesyan" userId="39d203bd12e09d34" providerId="LiveId" clId="{D20D192C-9164-49AB-A6F6-BC3869A57566}" dt="2023-11-26T17:16:50.879" v="379" actId="120"/>
          <ac:graphicFrameMkLst>
            <pc:docMk/>
            <pc:sldMk cId="3965112647" sldId="378"/>
            <ac:graphicFrameMk id="6" creationId="{395EABA3-5723-E984-DC86-8116EEC2185F}"/>
          </ac:graphicFrameMkLst>
        </pc:graphicFrameChg>
        <pc:graphicFrameChg chg="add mod modGraphic">
          <ac:chgData name="Avag Avanesyan" userId="39d203bd12e09d34" providerId="LiveId" clId="{D20D192C-9164-49AB-A6F6-BC3869A57566}" dt="2023-11-26T17:45:59.969" v="799" actId="14100"/>
          <ac:graphicFrameMkLst>
            <pc:docMk/>
            <pc:sldMk cId="3965112647" sldId="378"/>
            <ac:graphicFrameMk id="8" creationId="{0B428BD4-3FFD-F6D5-AE98-82C8281C18FC}"/>
          </ac:graphicFrameMkLst>
        </pc:graphicFrameChg>
      </pc:sldChg>
      <pc:sldChg chg="addSp delSp modSp del mod ord">
        <pc:chgData name="Avag Avanesyan" userId="39d203bd12e09d34" providerId="LiveId" clId="{D20D192C-9164-49AB-A6F6-BC3869A57566}" dt="2023-11-26T17:10:13.812" v="295" actId="47"/>
        <pc:sldMkLst>
          <pc:docMk/>
          <pc:sldMk cId="713845579" sldId="379"/>
        </pc:sldMkLst>
        <pc:spChg chg="add mod">
          <ac:chgData name="Avag Avanesyan" userId="39d203bd12e09d34" providerId="LiveId" clId="{D20D192C-9164-49AB-A6F6-BC3869A57566}" dt="2023-11-26T17:05:35.362" v="232" actId="20577"/>
          <ac:spMkLst>
            <pc:docMk/>
            <pc:sldMk cId="713845579" sldId="379"/>
            <ac:spMk id="2" creationId="{7928C225-3E53-FFB1-03F3-9CDCFED4EDB0}"/>
          </ac:spMkLst>
        </pc:spChg>
        <pc:spChg chg="add mod">
          <ac:chgData name="Avag Avanesyan" userId="39d203bd12e09d34" providerId="LiveId" clId="{D20D192C-9164-49AB-A6F6-BC3869A57566}" dt="2023-11-26T17:06:43.412" v="288" actId="1076"/>
          <ac:spMkLst>
            <pc:docMk/>
            <pc:sldMk cId="713845579" sldId="379"/>
            <ac:spMk id="3" creationId="{6BEB1664-E332-0A1C-27F7-BD7851056B05}"/>
          </ac:spMkLst>
        </pc:spChg>
        <pc:spChg chg="mod">
          <ac:chgData name="Avag Avanesyan" userId="39d203bd12e09d34" providerId="LiveId" clId="{D20D192C-9164-49AB-A6F6-BC3869A57566}" dt="2023-11-26T17:06:47.916" v="289" actId="1076"/>
          <ac:spMkLst>
            <pc:docMk/>
            <pc:sldMk cId="713845579" sldId="379"/>
            <ac:spMk id="7" creationId="{D6F013D9-EB4C-E412-5F64-952D56E1E2CD}"/>
          </ac:spMkLst>
        </pc:spChg>
        <pc:spChg chg="mod">
          <ac:chgData name="Avag Avanesyan" userId="39d203bd12e09d34" providerId="LiveId" clId="{D20D192C-9164-49AB-A6F6-BC3869A57566}" dt="2023-11-26T17:06:39.793" v="287" actId="14100"/>
          <ac:spMkLst>
            <pc:docMk/>
            <pc:sldMk cId="713845579" sldId="379"/>
            <ac:spMk id="8" creationId="{11207440-5703-20DA-6F0C-564DD980E3B2}"/>
          </ac:spMkLst>
        </pc:spChg>
        <pc:spChg chg="add del mod">
          <ac:chgData name="Avag Avanesyan" userId="39d203bd12e09d34" providerId="LiveId" clId="{D20D192C-9164-49AB-A6F6-BC3869A57566}" dt="2023-11-26T17:06:48.452" v="291"/>
          <ac:spMkLst>
            <pc:docMk/>
            <pc:sldMk cId="713845579" sldId="379"/>
            <ac:spMk id="11" creationId="{77EAA931-8B33-A54D-BA55-E145B11DE28B}"/>
          </ac:spMkLst>
        </pc:spChg>
      </pc:sldChg>
      <pc:sldChg chg="addSp modSp mod">
        <pc:chgData name="Avag Avanesyan" userId="39d203bd12e09d34" providerId="LiveId" clId="{D20D192C-9164-49AB-A6F6-BC3869A57566}" dt="2023-11-26T19:45:57.831" v="1264" actId="1076"/>
        <pc:sldMkLst>
          <pc:docMk/>
          <pc:sldMk cId="1319830795" sldId="380"/>
        </pc:sldMkLst>
        <pc:spChg chg="mod">
          <ac:chgData name="Avag Avanesyan" userId="39d203bd12e09d34" providerId="LiveId" clId="{D20D192C-9164-49AB-A6F6-BC3869A57566}" dt="2023-11-26T17:30:00.681" v="433" actId="1076"/>
          <ac:spMkLst>
            <pc:docMk/>
            <pc:sldMk cId="1319830795" sldId="380"/>
            <ac:spMk id="2" creationId="{20651C8B-239B-F14B-7A87-00EA55B619C9}"/>
          </ac:spMkLst>
        </pc:spChg>
        <pc:spChg chg="mod">
          <ac:chgData name="Avag Avanesyan" userId="39d203bd12e09d34" providerId="LiveId" clId="{D20D192C-9164-49AB-A6F6-BC3869A57566}" dt="2023-11-26T19:45:57.831" v="1264" actId="1076"/>
          <ac:spMkLst>
            <pc:docMk/>
            <pc:sldMk cId="1319830795" sldId="380"/>
            <ac:spMk id="8" creationId="{5311BA67-EFD0-EFB1-21C6-DE94A905AD8B}"/>
          </ac:spMkLst>
        </pc:spChg>
        <pc:spChg chg="add mod">
          <ac:chgData name="Avag Avanesyan" userId="39d203bd12e09d34" providerId="LiveId" clId="{D20D192C-9164-49AB-A6F6-BC3869A57566}" dt="2023-11-26T17:39:18.485" v="608" actId="1076"/>
          <ac:spMkLst>
            <pc:docMk/>
            <pc:sldMk cId="1319830795" sldId="380"/>
            <ac:spMk id="9" creationId="{B0BE6517-4356-C909-F138-E45D124F6A0B}"/>
          </ac:spMkLst>
        </pc:spChg>
        <pc:spChg chg="add mod">
          <ac:chgData name="Avag Avanesyan" userId="39d203bd12e09d34" providerId="LiveId" clId="{D20D192C-9164-49AB-A6F6-BC3869A57566}" dt="2023-11-26T17:43:55.930" v="795" actId="1076"/>
          <ac:spMkLst>
            <pc:docMk/>
            <pc:sldMk cId="1319830795" sldId="380"/>
            <ac:spMk id="10" creationId="{DAAA727A-3F71-C96A-50BE-86366831A80D}"/>
          </ac:spMkLst>
        </pc:spChg>
        <pc:spChg chg="add mod">
          <ac:chgData name="Avag Avanesyan" userId="39d203bd12e09d34" providerId="LiveId" clId="{D20D192C-9164-49AB-A6F6-BC3869A57566}" dt="2023-11-26T17:39:12.638" v="606" actId="1076"/>
          <ac:spMkLst>
            <pc:docMk/>
            <pc:sldMk cId="1319830795" sldId="380"/>
            <ac:spMk id="11" creationId="{2B97B422-B933-F17B-DD6C-56EEC2986D53}"/>
          </ac:spMkLst>
        </pc:spChg>
        <pc:spChg chg="add mod">
          <ac:chgData name="Avag Avanesyan" userId="39d203bd12e09d34" providerId="LiveId" clId="{D20D192C-9164-49AB-A6F6-BC3869A57566}" dt="2023-11-26T17:43:51.914" v="794" actId="1076"/>
          <ac:spMkLst>
            <pc:docMk/>
            <pc:sldMk cId="1319830795" sldId="380"/>
            <ac:spMk id="12" creationId="{71ECC9FA-5B17-F738-AD2C-35E014DB8940}"/>
          </ac:spMkLst>
        </pc:spChg>
        <pc:graphicFrameChg chg="add mod modGraphic">
          <ac:chgData name="Avag Avanesyan" userId="39d203bd12e09d34" providerId="LiveId" clId="{D20D192C-9164-49AB-A6F6-BC3869A57566}" dt="2023-11-26T17:43:46.708" v="793" actId="122"/>
          <ac:graphicFrameMkLst>
            <pc:docMk/>
            <pc:sldMk cId="1319830795" sldId="380"/>
            <ac:graphicFrameMk id="7" creationId="{4B8623BC-1097-BDCA-8B34-6E0D840A6F0D}"/>
          </ac:graphicFrameMkLst>
        </pc:graphicFrameChg>
        <pc:cxnChg chg="add mod">
          <ac:chgData name="Avag Avanesyan" userId="39d203bd12e09d34" providerId="LiveId" clId="{D20D192C-9164-49AB-A6F6-BC3869A57566}" dt="2023-11-26T17:30:17.762" v="435" actId="1076"/>
          <ac:cxnSpMkLst>
            <pc:docMk/>
            <pc:sldMk cId="1319830795" sldId="380"/>
            <ac:cxnSpMk id="3" creationId="{B50EE400-C0AA-48AF-B315-52D459AED38B}"/>
          </ac:cxnSpMkLst>
        </pc:cxnChg>
      </pc:sldChg>
      <pc:sldChg chg="addSp delSp modSp mod ord">
        <pc:chgData name="Avag Avanesyan" userId="39d203bd12e09d34" providerId="LiveId" clId="{D20D192C-9164-49AB-A6F6-BC3869A57566}" dt="2023-11-27T00:06:59.661" v="1476" actId="14100"/>
        <pc:sldMkLst>
          <pc:docMk/>
          <pc:sldMk cId="3818557233" sldId="506"/>
        </pc:sldMkLst>
        <pc:spChg chg="add mod">
          <ac:chgData name="Avag Avanesyan" userId="39d203bd12e09d34" providerId="LiveId" clId="{D20D192C-9164-49AB-A6F6-BC3869A57566}" dt="2023-11-26T19:48:10.767" v="1301" actId="1076"/>
          <ac:spMkLst>
            <pc:docMk/>
            <pc:sldMk cId="3818557233" sldId="506"/>
            <ac:spMk id="7" creationId="{ACDFE3F5-8FF7-85E7-7012-802EA2EDFC5C}"/>
          </ac:spMkLst>
        </pc:spChg>
        <pc:spChg chg="add mod">
          <ac:chgData name="Avag Avanesyan" userId="39d203bd12e09d34" providerId="LiveId" clId="{D20D192C-9164-49AB-A6F6-BC3869A57566}" dt="2023-11-26T19:48:13.576" v="1302" actId="1076"/>
          <ac:spMkLst>
            <pc:docMk/>
            <pc:sldMk cId="3818557233" sldId="506"/>
            <ac:spMk id="9" creationId="{A58FE101-B475-5732-E116-F2793A6018FE}"/>
          </ac:spMkLst>
        </pc:spChg>
        <pc:spChg chg="add mod">
          <ac:chgData name="Avag Avanesyan" userId="39d203bd12e09d34" providerId="LiveId" clId="{D20D192C-9164-49AB-A6F6-BC3869A57566}" dt="2023-11-27T00:05:55.453" v="1464" actId="20577"/>
          <ac:spMkLst>
            <pc:docMk/>
            <pc:sldMk cId="3818557233" sldId="506"/>
            <ac:spMk id="11" creationId="{A0E6848B-C697-3CDA-C22B-F83FA4B16247}"/>
          </ac:spMkLst>
        </pc:spChg>
        <pc:spChg chg="add mod">
          <ac:chgData name="Avag Avanesyan" userId="39d203bd12e09d34" providerId="LiveId" clId="{D20D192C-9164-49AB-A6F6-BC3869A57566}" dt="2023-11-26T19:54:46.777" v="1329" actId="1076"/>
          <ac:spMkLst>
            <pc:docMk/>
            <pc:sldMk cId="3818557233" sldId="506"/>
            <ac:spMk id="14" creationId="{F4C0BD07-8589-5336-989D-9DCDFAB626CB}"/>
          </ac:spMkLst>
        </pc:spChg>
        <pc:spChg chg="add mod">
          <ac:chgData name="Avag Avanesyan" userId="39d203bd12e09d34" providerId="LiveId" clId="{D20D192C-9164-49AB-A6F6-BC3869A57566}" dt="2023-11-27T00:06:59.661" v="1476" actId="14100"/>
          <ac:spMkLst>
            <pc:docMk/>
            <pc:sldMk cId="3818557233" sldId="506"/>
            <ac:spMk id="16" creationId="{C9B30072-C1AB-76E4-BD4C-8F8CD061C011}"/>
          </ac:spMkLst>
        </pc:spChg>
        <pc:graphicFrameChg chg="del">
          <ac:chgData name="Avag Avanesyan" userId="39d203bd12e09d34" providerId="LiveId" clId="{D20D192C-9164-49AB-A6F6-BC3869A57566}" dt="2023-11-26T19:43:51.817" v="1260" actId="478"/>
          <ac:graphicFrameMkLst>
            <pc:docMk/>
            <pc:sldMk cId="3818557233" sldId="506"/>
            <ac:graphicFrameMk id="2" creationId="{6C432234-9A44-2E0E-E904-FAAF6D1FE3CD}"/>
          </ac:graphicFrameMkLst>
        </pc:graphicFrameChg>
        <pc:picChg chg="add mod">
          <ac:chgData name="Avag Avanesyan" userId="39d203bd12e09d34" providerId="LiveId" clId="{D20D192C-9164-49AB-A6F6-BC3869A57566}" dt="2023-11-26T19:49:06.712" v="1309" actId="1076"/>
          <ac:picMkLst>
            <pc:docMk/>
            <pc:sldMk cId="3818557233" sldId="506"/>
            <ac:picMk id="18" creationId="{3A102B06-DC35-2E85-4FD0-DF2037DAA9D9}"/>
          </ac:picMkLst>
        </pc:picChg>
        <pc:picChg chg="add mod">
          <ac:chgData name="Avag Avanesyan" userId="39d203bd12e09d34" providerId="LiveId" clId="{D20D192C-9164-49AB-A6F6-BC3869A57566}" dt="2023-11-26T19:51:15.830" v="1312" actId="1076"/>
          <ac:picMkLst>
            <pc:docMk/>
            <pc:sldMk cId="3818557233" sldId="506"/>
            <ac:picMk id="20" creationId="{B2085621-4295-6DFF-7B02-1D970F29E951}"/>
          </ac:picMkLst>
        </pc:picChg>
        <pc:picChg chg="add mod">
          <ac:chgData name="Avag Avanesyan" userId="39d203bd12e09d34" providerId="LiveId" clId="{D20D192C-9164-49AB-A6F6-BC3869A57566}" dt="2023-11-26T19:53:59.003" v="1324" actId="1076"/>
          <ac:picMkLst>
            <pc:docMk/>
            <pc:sldMk cId="3818557233" sldId="506"/>
            <ac:picMk id="22" creationId="{593E8401-7693-AE6F-E9B9-5E9AE1461877}"/>
          </ac:picMkLst>
        </pc:picChg>
        <pc:picChg chg="add mod">
          <ac:chgData name="Avag Avanesyan" userId="39d203bd12e09d34" providerId="LiveId" clId="{D20D192C-9164-49AB-A6F6-BC3869A57566}" dt="2023-11-26T19:53:56.043" v="1323" actId="1076"/>
          <ac:picMkLst>
            <pc:docMk/>
            <pc:sldMk cId="3818557233" sldId="506"/>
            <ac:picMk id="24" creationId="{D2046184-0354-E5C8-0C17-523353F8AA3B}"/>
          </ac:picMkLst>
        </pc:picChg>
        <pc:picChg chg="add mod">
          <ac:chgData name="Avag Avanesyan" userId="39d203bd12e09d34" providerId="LiveId" clId="{D20D192C-9164-49AB-A6F6-BC3869A57566}" dt="2023-11-26T19:53:48.568" v="1321" actId="1076"/>
          <ac:picMkLst>
            <pc:docMk/>
            <pc:sldMk cId="3818557233" sldId="506"/>
            <ac:picMk id="26" creationId="{95ADB71B-F40B-7DC8-AB3D-69C151C88D8B}"/>
          </ac:picMkLst>
        </pc:picChg>
        <pc:picChg chg="add mod">
          <ac:chgData name="Avag Avanesyan" userId="39d203bd12e09d34" providerId="LiveId" clId="{D20D192C-9164-49AB-A6F6-BC3869A57566}" dt="2023-11-26T19:54:51.507" v="1330" actId="1076"/>
          <ac:picMkLst>
            <pc:docMk/>
            <pc:sldMk cId="3818557233" sldId="506"/>
            <ac:picMk id="28" creationId="{2A9B13CC-5466-5EA8-A9B9-1245CD634ADA}"/>
          </ac:picMkLst>
        </pc:picChg>
        <pc:picChg chg="add mod">
          <ac:chgData name="Avag Avanesyan" userId="39d203bd12e09d34" providerId="LiveId" clId="{D20D192C-9164-49AB-A6F6-BC3869A57566}" dt="2023-11-26T19:55:24.203" v="1334" actId="1076"/>
          <ac:picMkLst>
            <pc:docMk/>
            <pc:sldMk cId="3818557233" sldId="506"/>
            <ac:picMk id="30" creationId="{CF361BA2-E5B3-3C79-1DC2-EFDB27C33F78}"/>
          </ac:picMkLst>
        </pc:picChg>
      </pc:sldChg>
      <pc:sldChg chg="addSp delSp modSp mod">
        <pc:chgData name="Avag Avanesyan" userId="39d203bd12e09d34" providerId="LiveId" clId="{D20D192C-9164-49AB-A6F6-BC3869A57566}" dt="2023-11-27T10:13:52.584" v="1988" actId="403"/>
        <pc:sldMkLst>
          <pc:docMk/>
          <pc:sldMk cId="3001813240" sldId="511"/>
        </pc:sldMkLst>
        <pc:spChg chg="add del">
          <ac:chgData name="Avag Avanesyan" userId="39d203bd12e09d34" providerId="LiveId" clId="{D20D192C-9164-49AB-A6F6-BC3869A57566}" dt="2023-11-27T00:08:57.190" v="1479" actId="22"/>
          <ac:spMkLst>
            <pc:docMk/>
            <pc:sldMk cId="3001813240" sldId="511"/>
            <ac:spMk id="6" creationId="{3F12A5AB-CBF4-80F7-538A-496DD42FF9F8}"/>
          </ac:spMkLst>
        </pc:spChg>
        <pc:graphicFrameChg chg="mod">
          <ac:chgData name="Avag Avanesyan" userId="39d203bd12e09d34" providerId="LiveId" clId="{D20D192C-9164-49AB-A6F6-BC3869A57566}" dt="2023-11-27T10:13:52.584" v="1988" actId="403"/>
          <ac:graphicFrameMkLst>
            <pc:docMk/>
            <pc:sldMk cId="3001813240" sldId="511"/>
            <ac:graphicFrameMk id="2" creationId="{5522D297-24A8-1337-3A2E-91557E06CC85}"/>
          </ac:graphicFrameMkLst>
        </pc:graphicFrameChg>
        <pc:graphicFrameChg chg="add mod">
          <ac:chgData name="Avag Avanesyan" userId="39d203bd12e09d34" providerId="LiveId" clId="{D20D192C-9164-49AB-A6F6-BC3869A57566}" dt="2023-11-27T00:09:06.291" v="1481" actId="1076"/>
          <ac:graphicFrameMkLst>
            <pc:docMk/>
            <pc:sldMk cId="3001813240" sldId="511"/>
            <ac:graphicFrameMk id="8" creationId="{C2F0B37A-D59D-15BB-3F98-F793D9396E66}"/>
          </ac:graphicFrameMkLst>
        </pc:graphicFrameChg>
        <pc:graphicFrameChg chg="del">
          <ac:chgData name="Avag Avanesyan" userId="39d203bd12e09d34" providerId="LiveId" clId="{D20D192C-9164-49AB-A6F6-BC3869A57566}" dt="2023-11-27T00:08:49.520" v="1477" actId="478"/>
          <ac:graphicFrameMkLst>
            <pc:docMk/>
            <pc:sldMk cId="3001813240" sldId="511"/>
            <ac:graphicFrameMk id="9" creationId="{CFD6C4A7-BE15-819D-B4D4-E2663F73B060}"/>
          </ac:graphicFrameMkLst>
        </pc:graphicFrameChg>
      </pc:sldChg>
      <pc:sldChg chg="del">
        <pc:chgData name="Avag Avanesyan" userId="39d203bd12e09d34" providerId="LiveId" clId="{D20D192C-9164-49AB-A6F6-BC3869A57566}" dt="2023-11-27T00:09:11.431" v="1482" actId="47"/>
        <pc:sldMkLst>
          <pc:docMk/>
          <pc:sldMk cId="1404181536" sldId="513"/>
        </pc:sldMkLst>
      </pc:sldChg>
      <pc:sldChg chg="del">
        <pc:chgData name="Avag Avanesyan" userId="39d203bd12e09d34" providerId="LiveId" clId="{D20D192C-9164-49AB-A6F6-BC3869A57566}" dt="2023-11-27T10:07:36.568" v="1850" actId="47"/>
        <pc:sldMkLst>
          <pc:docMk/>
          <pc:sldMk cId="1166799052" sldId="514"/>
        </pc:sldMkLst>
      </pc:sldChg>
      <pc:sldChg chg="add del">
        <pc:chgData name="Avag Avanesyan" userId="39d203bd12e09d34" providerId="LiveId" clId="{D20D192C-9164-49AB-A6F6-BC3869A57566}" dt="2023-11-26T19:55:29.196" v="1335" actId="47"/>
        <pc:sldMkLst>
          <pc:docMk/>
          <pc:sldMk cId="502260253" sldId="515"/>
        </pc:sldMkLst>
      </pc:sldChg>
      <pc:sldChg chg="addSp delSp modSp add mod">
        <pc:chgData name="Avag Avanesyan" userId="39d203bd12e09d34" providerId="LiveId" clId="{D20D192C-9164-49AB-A6F6-BC3869A57566}" dt="2023-11-27T10:35:06.532" v="2206" actId="20577"/>
        <pc:sldMkLst>
          <pc:docMk/>
          <pc:sldMk cId="1194672286" sldId="515"/>
        </pc:sldMkLst>
        <pc:spChg chg="add del mod">
          <ac:chgData name="Avag Avanesyan" userId="39d203bd12e09d34" providerId="LiveId" clId="{D20D192C-9164-49AB-A6F6-BC3869A57566}" dt="2023-11-27T09:46:30.852" v="1708" actId="478"/>
          <ac:spMkLst>
            <pc:docMk/>
            <pc:sldMk cId="1194672286" sldId="515"/>
            <ac:spMk id="4" creationId="{00000000-0000-0000-0000-000000000000}"/>
          </ac:spMkLst>
        </pc:spChg>
        <pc:spChg chg="add del mod">
          <ac:chgData name="Avag Avanesyan" userId="39d203bd12e09d34" providerId="LiveId" clId="{D20D192C-9164-49AB-A6F6-BC3869A57566}" dt="2023-11-27T09:46:28.570" v="1707" actId="478"/>
          <ac:spMkLst>
            <pc:docMk/>
            <pc:sldMk cId="1194672286" sldId="515"/>
            <ac:spMk id="6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1:44:56.704" v="1663" actId="14100"/>
          <ac:spMkLst>
            <pc:docMk/>
            <pc:sldMk cId="1194672286" sldId="515"/>
            <ac:spMk id="7" creationId="{943B258D-9DFA-CAD9-D1B0-DE11CB16ED2D}"/>
          </ac:spMkLst>
        </pc:spChg>
        <pc:spChg chg="mod">
          <ac:chgData name="Avag Avanesyan" userId="39d203bd12e09d34" providerId="LiveId" clId="{D20D192C-9164-49AB-A6F6-BC3869A57566}" dt="2023-11-27T01:45:22.223" v="1666" actId="14100"/>
          <ac:spMkLst>
            <pc:docMk/>
            <pc:sldMk cId="1194672286" sldId="515"/>
            <ac:spMk id="9" creationId="{929A97EF-1ABE-CF45-1205-B8296405EBFD}"/>
          </ac:spMkLst>
        </pc:spChg>
        <pc:spChg chg="del mod">
          <ac:chgData name="Avag Avanesyan" userId="39d203bd12e09d34" providerId="LiveId" clId="{D20D192C-9164-49AB-A6F6-BC3869A57566}" dt="2023-11-27T09:46:57.815" v="1777" actId="478"/>
          <ac:spMkLst>
            <pc:docMk/>
            <pc:sldMk cId="1194672286" sldId="515"/>
            <ac:spMk id="11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5:00.535" v="1541" actId="478"/>
          <ac:spMkLst>
            <pc:docMk/>
            <pc:sldMk cId="1194672286" sldId="515"/>
            <ac:spMk id="12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1:45:10.112" v="1664" actId="14100"/>
          <ac:spMkLst>
            <pc:docMk/>
            <pc:sldMk cId="1194672286" sldId="515"/>
            <ac:spMk id="13" creationId="{31D02591-C79C-C752-9C19-BEF152E7B21F}"/>
          </ac:spMkLst>
        </pc:spChg>
        <pc:spChg chg="add del mod">
          <ac:chgData name="Avag Avanesyan" userId="39d203bd12e09d34" providerId="LiveId" clId="{D20D192C-9164-49AB-A6F6-BC3869A57566}" dt="2023-11-27T09:46:26.936" v="1706" actId="478"/>
          <ac:spMkLst>
            <pc:docMk/>
            <pc:sldMk cId="1194672286" sldId="515"/>
            <ac:spMk id="18" creationId="{00000000-0000-0000-0000-000000000000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0" creationId="{92EF6923-8813-9D15-CF9D-C689CD30ECCE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1" creationId="{16D30DCA-F3BF-1919-FA22-478A4330E31A}"/>
          </ac:spMkLst>
        </pc:spChg>
        <pc:spChg chg="del">
          <ac:chgData name="Avag Avanesyan" userId="39d203bd12e09d34" providerId="LiveId" clId="{D20D192C-9164-49AB-A6F6-BC3869A57566}" dt="2023-11-27T00:15:22.524" v="1544" actId="478"/>
          <ac:spMkLst>
            <pc:docMk/>
            <pc:sldMk cId="1194672286" sldId="515"/>
            <ac:spMk id="28" creationId="{4EBDB648-8C30-736E-F2A3-F9DE9BFB0E0C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9" creationId="{20F357CA-1A15-5CB1-F24D-47ABC33B8164}"/>
          </ac:spMkLst>
        </pc:spChg>
        <pc:spChg chg="add del mod">
          <ac:chgData name="Avag Avanesyan" userId="39d203bd12e09d34" providerId="LiveId" clId="{D20D192C-9164-49AB-A6F6-BC3869A57566}" dt="2023-11-27T09:46:24.410" v="1705" actId="478"/>
          <ac:spMkLst>
            <pc:docMk/>
            <pc:sldMk cId="1194672286" sldId="515"/>
            <ac:spMk id="31" creationId="{A09420C8-5188-9D84-35AA-6EAD176F4223}"/>
          </ac:spMkLst>
        </pc:spChg>
        <pc:spChg chg="add del mod">
          <ac:chgData name="Avag Avanesyan" userId="39d203bd12e09d34" providerId="LiveId" clId="{D20D192C-9164-49AB-A6F6-BC3869A57566}" dt="2023-11-27T09:46:19.926" v="1703" actId="478"/>
          <ac:spMkLst>
            <pc:docMk/>
            <pc:sldMk cId="1194672286" sldId="515"/>
            <ac:spMk id="33" creationId="{1FF634F4-800B-D5CB-F810-00073F14B865}"/>
          </ac:spMkLst>
        </pc:spChg>
        <pc:spChg chg="add del mod">
          <ac:chgData name="Avag Avanesyan" userId="39d203bd12e09d34" providerId="LiveId" clId="{D20D192C-9164-49AB-A6F6-BC3869A57566}" dt="2023-11-27T09:46:21.839" v="1704" actId="478"/>
          <ac:spMkLst>
            <pc:docMk/>
            <pc:sldMk cId="1194672286" sldId="515"/>
            <ac:spMk id="35" creationId="{038B4300-3968-950E-1E49-7B9B2BBE4BD6}"/>
          </ac:spMkLst>
        </pc:spChg>
        <pc:spChg chg="add mod">
          <ac:chgData name="Avag Avanesyan" userId="39d203bd12e09d34" providerId="LiveId" clId="{D20D192C-9164-49AB-A6F6-BC3869A57566}" dt="2023-11-27T10:24:23.298" v="2033" actId="1076"/>
          <ac:spMkLst>
            <pc:docMk/>
            <pc:sldMk cId="1194672286" sldId="515"/>
            <ac:spMk id="40" creationId="{01DF786D-DCE4-5893-6998-C7BA1E8514FB}"/>
          </ac:spMkLst>
        </pc:spChg>
        <pc:spChg chg="add mod">
          <ac:chgData name="Avag Avanesyan" userId="39d203bd12e09d34" providerId="LiveId" clId="{D20D192C-9164-49AB-A6F6-BC3869A57566}" dt="2023-11-27T10:24:28.392" v="2035" actId="1076"/>
          <ac:spMkLst>
            <pc:docMk/>
            <pc:sldMk cId="1194672286" sldId="515"/>
            <ac:spMk id="41" creationId="{E4086A61-FDFC-9BD4-3FC0-E09CB4B2E1D4}"/>
          </ac:spMkLst>
        </pc:spChg>
        <pc:spChg chg="add mod">
          <ac:chgData name="Avag Avanesyan" userId="39d203bd12e09d34" providerId="LiveId" clId="{D20D192C-9164-49AB-A6F6-BC3869A57566}" dt="2023-11-27T10:24:46.372" v="2039" actId="1076"/>
          <ac:spMkLst>
            <pc:docMk/>
            <pc:sldMk cId="1194672286" sldId="515"/>
            <ac:spMk id="42" creationId="{8214E594-D31C-514B-F818-E929C63B5C24}"/>
          </ac:spMkLst>
        </pc:spChg>
        <pc:grpChg chg="add del mod">
          <ac:chgData name="Avag Avanesyan" userId="39d203bd12e09d34" providerId="LiveId" clId="{D20D192C-9164-49AB-A6F6-BC3869A57566}" dt="2023-11-27T09:43:52.608" v="1694" actId="478"/>
          <ac:grpSpMkLst>
            <pc:docMk/>
            <pc:sldMk cId="1194672286" sldId="515"/>
            <ac:grpSpMk id="2" creationId="{35B636C5-E80D-0A72-0054-B6E3CB263E91}"/>
          </ac:grpSpMkLst>
        </pc:grpChg>
        <pc:graphicFrameChg chg="mod">
          <ac:chgData name="Avag Avanesyan" userId="39d203bd12e09d34" providerId="LiveId" clId="{D20D192C-9164-49AB-A6F6-BC3869A57566}" dt="2023-11-27T01:44:50.840" v="1662" actId="403"/>
          <ac:graphicFrameMkLst>
            <pc:docMk/>
            <pc:sldMk cId="1194672286" sldId="515"/>
            <ac:graphicFrameMk id="3" creationId="{6FC4EF8F-D917-2708-DB4F-B73D05686D10}"/>
          </ac:graphicFrameMkLst>
        </pc:graphicFrameChg>
        <pc:graphicFrameChg chg="del">
          <ac:chgData name="Avag Avanesyan" userId="39d203bd12e09d34" providerId="LiveId" clId="{D20D192C-9164-49AB-A6F6-BC3869A57566}" dt="2023-11-27T00:15:00.535" v="1541" actId="478"/>
          <ac:graphicFrameMkLst>
            <pc:docMk/>
            <pc:sldMk cId="1194672286" sldId="515"/>
            <ac:graphicFrameMk id="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00.535" v="1541" actId="478"/>
          <ac:graphicFrameMkLst>
            <pc:docMk/>
            <pc:sldMk cId="1194672286" sldId="515"/>
            <ac:graphicFrameMk id="10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35:06.532" v="2206" actId="20577"/>
          <ac:graphicFrameMkLst>
            <pc:docMk/>
            <pc:sldMk cId="1194672286" sldId="515"/>
            <ac:graphicFrameMk id="14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1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16" creationId="{00000000-0000-0000-0000-000000000000}"/>
          </ac:graphicFrameMkLst>
        </pc:graphicFrameChg>
        <pc:graphicFrameChg chg="add del mod">
          <ac:chgData name="Avag Avanesyan" userId="39d203bd12e09d34" providerId="LiveId" clId="{D20D192C-9164-49AB-A6F6-BC3869A57566}" dt="2023-11-27T00:25:59.104" v="1613"/>
          <ac:graphicFrameMkLst>
            <pc:docMk/>
            <pc:sldMk cId="1194672286" sldId="515"/>
            <ac:graphicFrameMk id="19" creationId="{2534695F-4EC4-8D2D-BC53-9F94DFE28819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27" creationId="{D46BDB80-18E6-A7B4-25BB-54B1211B7898}"/>
          </ac:graphicFrameMkLst>
        </pc:graphicFrameChg>
        <pc:graphicFrameChg chg="add mod modGraphic">
          <ac:chgData name="Avag Avanesyan" userId="39d203bd12e09d34" providerId="LiveId" clId="{D20D192C-9164-49AB-A6F6-BC3869A57566}" dt="2023-11-27T10:24:00.405" v="2029" actId="113"/>
          <ac:graphicFrameMkLst>
            <pc:docMk/>
            <pc:sldMk cId="1194672286" sldId="515"/>
            <ac:graphicFrameMk id="37" creationId="{7199ABAA-36F3-C2A7-22C5-627967357333}"/>
          </ac:graphicFrameMkLst>
        </pc:graphicFrameChg>
        <pc:picChg chg="del">
          <ac:chgData name="Avag Avanesyan" userId="39d203bd12e09d34" providerId="LiveId" clId="{D20D192C-9164-49AB-A6F6-BC3869A57566}" dt="2023-11-27T00:15:19.059" v="1543" actId="478"/>
          <ac:picMkLst>
            <pc:docMk/>
            <pc:sldMk cId="1194672286" sldId="515"/>
            <ac:picMk id="23" creationId="{C41BBB1E-A518-021C-83F4-1ABAD19A430D}"/>
          </ac:picMkLst>
        </pc:picChg>
        <pc:picChg chg="del">
          <ac:chgData name="Avag Avanesyan" userId="39d203bd12e09d34" providerId="LiveId" clId="{D20D192C-9164-49AB-A6F6-BC3869A57566}" dt="2023-11-27T00:15:19.059" v="1543" actId="478"/>
          <ac:picMkLst>
            <pc:docMk/>
            <pc:sldMk cId="1194672286" sldId="515"/>
            <ac:picMk id="30" creationId="{DC1749A9-FD5D-BC60-8AEB-15496BC8A878}"/>
          </ac:picMkLst>
        </pc:picChg>
        <pc:picChg chg="mod">
          <ac:chgData name="Avag Avanesyan" userId="39d203bd12e09d34" providerId="LiveId" clId="{D20D192C-9164-49AB-A6F6-BC3869A57566}" dt="2023-11-27T09:47:17.856" v="1780" actId="1076"/>
          <ac:picMkLst>
            <pc:docMk/>
            <pc:sldMk cId="1194672286" sldId="515"/>
            <ac:picMk id="32" creationId="{6CF615A4-23D4-A657-1B7F-6263FF2053CE}"/>
          </ac:picMkLst>
        </pc:picChg>
        <pc:picChg chg="del">
          <ac:chgData name="Avag Avanesyan" userId="39d203bd12e09d34" providerId="LiveId" clId="{D20D192C-9164-49AB-A6F6-BC3869A57566}" dt="2023-11-27T00:15:00.535" v="1541" actId="478"/>
          <ac:picMkLst>
            <pc:docMk/>
            <pc:sldMk cId="1194672286" sldId="515"/>
            <ac:picMk id="34" creationId="{30BF6D57-7E8A-6D87-19D5-139BE85C768A}"/>
          </ac:picMkLst>
        </pc:picChg>
        <pc:picChg chg="del">
          <ac:chgData name="Avag Avanesyan" userId="39d203bd12e09d34" providerId="LiveId" clId="{D20D192C-9164-49AB-A6F6-BC3869A57566}" dt="2023-11-27T00:15:00.535" v="1541" actId="478"/>
          <ac:picMkLst>
            <pc:docMk/>
            <pc:sldMk cId="1194672286" sldId="515"/>
            <ac:picMk id="36" creationId="{A1B57A9A-3B26-6469-3B2D-D8AD7BE5FEB2}"/>
          </ac:picMkLst>
        </pc:picChg>
        <pc:picChg chg="add mod">
          <ac:chgData name="Avag Avanesyan" userId="39d203bd12e09d34" providerId="LiveId" clId="{D20D192C-9164-49AB-A6F6-BC3869A57566}" dt="2023-11-27T10:09:24.037" v="1864" actId="207"/>
          <ac:picMkLst>
            <pc:docMk/>
            <pc:sldMk cId="1194672286" sldId="515"/>
            <ac:picMk id="39" creationId="{46C758EB-AFBC-09F2-5743-5A39DA6CBC8B}"/>
          </ac:picMkLst>
        </pc:picChg>
        <pc:cxnChg chg="del">
          <ac:chgData name="Avag Avanesyan" userId="39d203bd12e09d34" providerId="LiveId" clId="{D20D192C-9164-49AB-A6F6-BC3869A57566}" dt="2023-11-27T00:15:03.143" v="1542" actId="478"/>
          <ac:cxnSpMkLst>
            <pc:docMk/>
            <pc:sldMk cId="1194672286" sldId="515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5:19.059" v="1543" actId="478"/>
          <ac:cxnSpMkLst>
            <pc:docMk/>
            <pc:sldMk cId="1194672286" sldId="515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5:19.059" v="1543" actId="478"/>
          <ac:cxnSpMkLst>
            <pc:docMk/>
            <pc:sldMk cId="1194672286" sldId="515"/>
            <ac:cxnSpMk id="22" creationId="{00000000-0000-0000-0000-000000000000}"/>
          </ac:cxnSpMkLst>
        </pc:cxnChg>
      </pc:sldChg>
      <pc:sldChg chg="delSp modSp add mod">
        <pc:chgData name="Avag Avanesyan" userId="39d203bd12e09d34" providerId="LiveId" clId="{D20D192C-9164-49AB-A6F6-BC3869A57566}" dt="2023-11-27T10:23:38.112" v="2025" actId="20577"/>
        <pc:sldMkLst>
          <pc:docMk/>
          <pc:sldMk cId="135373042" sldId="516"/>
        </pc:sldMkLst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4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6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1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2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8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0:22:43.002" v="1594" actId="1076"/>
          <ac:spMkLst>
            <pc:docMk/>
            <pc:sldMk cId="135373042" sldId="516"/>
            <ac:spMk id="28" creationId="{4EBDB648-8C30-736E-F2A3-F9DE9BFB0E0C}"/>
          </ac:spMkLst>
        </pc:sp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10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14" creationId="{00000000-0000-0000-0000-000000000000}"/>
          </ac:graphicFrameMkLst>
        </pc:graphicFrameChg>
        <pc:graphicFrameChg chg="del mod">
          <ac:chgData name="Avag Avanesyan" userId="39d203bd12e09d34" providerId="LiveId" clId="{D20D192C-9164-49AB-A6F6-BC3869A57566}" dt="2023-11-27T00:20:14.920" v="1563" actId="21"/>
          <ac:graphicFrameMkLst>
            <pc:docMk/>
            <pc:sldMk cId="135373042" sldId="516"/>
            <ac:graphicFrameMk id="15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23:38.112" v="2025" actId="20577"/>
          <ac:graphicFrameMkLst>
            <pc:docMk/>
            <pc:sldMk cId="135373042" sldId="516"/>
            <ac:graphicFrameMk id="16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09:45.416" v="1867" actId="207"/>
          <ac:graphicFrameMkLst>
            <pc:docMk/>
            <pc:sldMk cId="135373042" sldId="516"/>
            <ac:graphicFrameMk id="27" creationId="{D46BDB80-18E6-A7B4-25BB-54B1211B7898}"/>
          </ac:graphicFrameMkLst>
        </pc:graphicFrameChg>
        <pc:picChg chg="del">
          <ac:chgData name="Avag Avanesyan" userId="39d203bd12e09d34" providerId="LiveId" clId="{D20D192C-9164-49AB-A6F6-BC3869A57566}" dt="2023-11-27T00:20:27.658" v="1566" actId="21"/>
          <ac:picMkLst>
            <pc:docMk/>
            <pc:sldMk cId="135373042" sldId="516"/>
            <ac:picMk id="23" creationId="{C41BBB1E-A518-021C-83F4-1ABAD19A430D}"/>
          </ac:picMkLst>
        </pc:picChg>
        <pc:picChg chg="mod">
          <ac:chgData name="Avag Avanesyan" userId="39d203bd12e09d34" providerId="LiveId" clId="{D20D192C-9164-49AB-A6F6-BC3869A57566}" dt="2023-11-27T00:21:58.849" v="1581" actId="1076"/>
          <ac:picMkLst>
            <pc:docMk/>
            <pc:sldMk cId="135373042" sldId="516"/>
            <ac:picMk id="30" creationId="{DC1749A9-FD5D-BC60-8AEB-15496BC8A878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2" creationId="{6CF615A4-23D4-A657-1B7F-6263FF2053CE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4" creationId="{30BF6D57-7E8A-6D87-19D5-139BE85C768A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6" creationId="{A1B57A9A-3B26-6469-3B2D-D8AD7BE5FEB2}"/>
          </ac:picMkLst>
        </pc:picChg>
        <pc:cxnChg chg="del">
          <ac:chgData name="Avag Avanesyan" userId="39d203bd12e09d34" providerId="LiveId" clId="{D20D192C-9164-49AB-A6F6-BC3869A57566}" dt="2023-11-27T00:19:54.777" v="1558" actId="478"/>
          <ac:cxnSpMkLst>
            <pc:docMk/>
            <pc:sldMk cId="135373042" sldId="516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9:58.243" v="1559" actId="478"/>
          <ac:cxnSpMkLst>
            <pc:docMk/>
            <pc:sldMk cId="135373042" sldId="516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9:58.243" v="1559" actId="478"/>
          <ac:cxnSpMkLst>
            <pc:docMk/>
            <pc:sldMk cId="135373042" sldId="516"/>
            <ac:cxnSpMk id="22" creationId="{00000000-0000-0000-0000-000000000000}"/>
          </ac:cxnSpMkLst>
        </pc:cxnChg>
      </pc:sldChg>
      <pc:sldChg chg="addSp delSp modSp add mod">
        <pc:chgData name="Avag Avanesyan" userId="39d203bd12e09d34" providerId="LiveId" clId="{D20D192C-9164-49AB-A6F6-BC3869A57566}" dt="2023-11-27T10:36:45.978" v="2212" actId="1076"/>
        <pc:sldMkLst>
          <pc:docMk/>
          <pc:sldMk cId="2024179690" sldId="517"/>
        </pc:sldMkLst>
        <pc:spChg chg="del">
          <ac:chgData name="Avag Avanesyan" userId="39d203bd12e09d34" providerId="LiveId" clId="{D20D192C-9164-49AB-A6F6-BC3869A57566}" dt="2023-11-27T00:10:52.601" v="1498" actId="478"/>
          <ac:spMkLst>
            <pc:docMk/>
            <pc:sldMk cId="2024179690" sldId="517"/>
            <ac:spMk id="4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0:46.346" v="1497" actId="478"/>
          <ac:spMkLst>
            <pc:docMk/>
            <pc:sldMk cId="2024179690" sldId="517"/>
            <ac:spMk id="6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1.810" v="2074" actId="1076"/>
          <ac:spMkLst>
            <pc:docMk/>
            <pc:sldMk cId="2024179690" sldId="517"/>
            <ac:spMk id="7" creationId="{A0C8E90B-2740-B57C-4556-81A47627DEA3}"/>
          </ac:spMkLst>
        </pc:spChg>
        <pc:spChg chg="add del mod">
          <ac:chgData name="Avag Avanesyan" userId="39d203bd12e09d34" providerId="LiveId" clId="{D20D192C-9164-49AB-A6F6-BC3869A57566}" dt="2023-11-27T10:28:25.005" v="2071" actId="478"/>
          <ac:spMkLst>
            <pc:docMk/>
            <pc:sldMk cId="2024179690" sldId="517"/>
            <ac:spMk id="9" creationId="{97830C44-9F52-DB80-E595-94DD5AA1648F}"/>
          </ac:spMkLst>
        </pc:spChg>
        <pc:spChg chg="del">
          <ac:chgData name="Avag Avanesyan" userId="39d203bd12e09d34" providerId="LiveId" clId="{D20D192C-9164-49AB-A6F6-BC3869A57566}" dt="2023-11-27T00:10:52.601" v="1498" actId="478"/>
          <ac:spMkLst>
            <pc:docMk/>
            <pc:sldMk cId="2024179690" sldId="517"/>
            <ac:spMk id="11" creationId="{00000000-0000-0000-0000-000000000000}"/>
          </ac:spMkLst>
        </pc:spChg>
        <pc:spChg chg="del mod">
          <ac:chgData name="Avag Avanesyan" userId="39d203bd12e09d34" providerId="LiveId" clId="{D20D192C-9164-49AB-A6F6-BC3869A57566}" dt="2023-11-27T10:20:22.228" v="1990" actId="478"/>
          <ac:spMkLst>
            <pc:docMk/>
            <pc:sldMk cId="2024179690" sldId="517"/>
            <ac:spMk id="12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6.490" v="2076" actId="1076"/>
          <ac:spMkLst>
            <pc:docMk/>
            <pc:sldMk cId="2024179690" sldId="517"/>
            <ac:spMk id="13" creationId="{B0D807B8-25D9-B270-5F02-508815C6757A}"/>
          </ac:spMkLst>
        </pc:spChg>
        <pc:spChg chg="del">
          <ac:chgData name="Avag Avanesyan" userId="39d203bd12e09d34" providerId="LiveId" clId="{D20D192C-9164-49AB-A6F6-BC3869A57566}" dt="2023-11-27T00:10:44.407" v="1496" actId="478"/>
          <ac:spMkLst>
            <pc:docMk/>
            <pc:sldMk cId="2024179690" sldId="517"/>
            <ac:spMk id="18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4.041" v="2075" actId="1076"/>
          <ac:spMkLst>
            <pc:docMk/>
            <pc:sldMk cId="2024179690" sldId="517"/>
            <ac:spMk id="19" creationId="{2A28EA71-59E0-20A0-7B70-CA1665414EB8}"/>
          </ac:spMkLst>
        </pc:spChg>
        <pc:spChg chg="add mod">
          <ac:chgData name="Avag Avanesyan" userId="39d203bd12e09d34" providerId="LiveId" clId="{D20D192C-9164-49AB-A6F6-BC3869A57566}" dt="2023-11-27T10:30:51.286" v="2077" actId="1076"/>
          <ac:spMkLst>
            <pc:docMk/>
            <pc:sldMk cId="2024179690" sldId="517"/>
            <ac:spMk id="20" creationId="{446E3FB3-7C6C-5103-E8F9-4C28F645AE7F}"/>
          </ac:spMkLst>
        </pc:spChg>
        <pc:spChg chg="add mod">
          <ac:chgData name="Avag Avanesyan" userId="39d203bd12e09d34" providerId="LiveId" clId="{D20D192C-9164-49AB-A6F6-BC3869A57566}" dt="2023-11-27T10:30:54.204" v="2078" actId="1076"/>
          <ac:spMkLst>
            <pc:docMk/>
            <pc:sldMk cId="2024179690" sldId="517"/>
            <ac:spMk id="21" creationId="{27D932D4-C1EC-460C-4F06-CC70FE98E3F3}"/>
          </ac:spMkLst>
        </pc:spChg>
        <pc:spChg chg="del">
          <ac:chgData name="Avag Avanesyan" userId="39d203bd12e09d34" providerId="LiveId" clId="{D20D192C-9164-49AB-A6F6-BC3869A57566}" dt="2023-11-27T00:10:56.184" v="1500" actId="478"/>
          <ac:spMkLst>
            <pc:docMk/>
            <pc:sldMk cId="2024179690" sldId="517"/>
            <ac:spMk id="28" creationId="{4EBDB648-8C30-736E-F2A3-F9DE9BFB0E0C}"/>
          </ac:spMkLst>
        </pc:spChg>
        <pc:spChg chg="add mod">
          <ac:chgData name="Avag Avanesyan" userId="39d203bd12e09d34" providerId="LiveId" clId="{D20D192C-9164-49AB-A6F6-BC3869A57566}" dt="2023-11-27T10:31:06.220" v="2079" actId="1076"/>
          <ac:spMkLst>
            <pc:docMk/>
            <pc:sldMk cId="2024179690" sldId="517"/>
            <ac:spMk id="29" creationId="{44C1D26A-F71B-2371-72F6-2CD189D31EEE}"/>
          </ac:spMkLst>
        </pc:spChg>
        <pc:graphicFrameChg chg="add del mod">
          <ac:chgData name="Avag Avanesyan" userId="39d203bd12e09d34" providerId="LiveId" clId="{D20D192C-9164-49AB-A6F6-BC3869A57566}" dt="2023-11-27T10:02:35.332" v="1848" actId="478"/>
          <ac:graphicFrameMkLst>
            <pc:docMk/>
            <pc:sldMk cId="2024179690" sldId="517"/>
            <ac:graphicFrameMk id="2" creationId="{1EAD8717-86B4-9B67-C778-6BA4F3092772}"/>
          </ac:graphicFrameMkLst>
        </pc:graphicFrameChg>
        <pc:graphicFrameChg chg="mod modGraphic">
          <ac:chgData name="Avag Avanesyan" userId="39d203bd12e09d34" providerId="LiveId" clId="{D20D192C-9164-49AB-A6F6-BC3869A57566}" dt="2023-11-27T10:30:28.692" v="2072" actId="14100"/>
          <ac:graphicFrameMkLst>
            <pc:docMk/>
            <pc:sldMk cId="2024179690" sldId="517"/>
            <ac:graphicFrameMk id="5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36:35.617" v="2211"/>
          <ac:graphicFrameMkLst>
            <pc:docMk/>
            <pc:sldMk cId="2024179690" sldId="517"/>
            <ac:graphicFrameMk id="10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38.545" v="1495" actId="478"/>
          <ac:graphicFrameMkLst>
            <pc:docMk/>
            <pc:sldMk cId="2024179690" sldId="517"/>
            <ac:graphicFrameMk id="14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52.601" v="1498" actId="478"/>
          <ac:graphicFrameMkLst>
            <pc:docMk/>
            <pc:sldMk cId="2024179690" sldId="517"/>
            <ac:graphicFrameMk id="1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38.545" v="1495" actId="478"/>
          <ac:graphicFrameMkLst>
            <pc:docMk/>
            <pc:sldMk cId="2024179690" sldId="517"/>
            <ac:graphicFrameMk id="16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52.601" v="1498" actId="478"/>
          <ac:graphicFrameMkLst>
            <pc:docMk/>
            <pc:sldMk cId="2024179690" sldId="517"/>
            <ac:graphicFrameMk id="27" creationId="{D46BDB80-18E6-A7B4-25BB-54B1211B7898}"/>
          </ac:graphicFrameMkLst>
        </pc:graphicFrameChg>
        <pc:picChg chg="add del mod">
          <ac:chgData name="Avag Avanesyan" userId="39d203bd12e09d34" providerId="LiveId" clId="{D20D192C-9164-49AB-A6F6-BC3869A57566}" dt="2023-11-27T10:02:37.984" v="1849" actId="478"/>
          <ac:picMkLst>
            <pc:docMk/>
            <pc:sldMk cId="2024179690" sldId="517"/>
            <ac:picMk id="3" creationId="{B6042487-B49C-581D-2488-709D5D4FD2DB}"/>
          </ac:picMkLst>
        </pc:picChg>
        <pc:picChg chg="del">
          <ac:chgData name="Avag Avanesyan" userId="39d203bd12e09d34" providerId="LiveId" clId="{D20D192C-9164-49AB-A6F6-BC3869A57566}" dt="2023-11-27T00:10:54.760" v="1499" actId="478"/>
          <ac:picMkLst>
            <pc:docMk/>
            <pc:sldMk cId="2024179690" sldId="517"/>
            <ac:picMk id="23" creationId="{C41BBB1E-A518-021C-83F4-1ABAD19A430D}"/>
          </ac:picMkLst>
        </pc:picChg>
        <pc:picChg chg="del">
          <ac:chgData name="Avag Avanesyan" userId="39d203bd12e09d34" providerId="LiveId" clId="{D20D192C-9164-49AB-A6F6-BC3869A57566}" dt="2023-11-27T00:12:27.355" v="1513" actId="478"/>
          <ac:picMkLst>
            <pc:docMk/>
            <pc:sldMk cId="2024179690" sldId="517"/>
            <ac:picMk id="30" creationId="{DC1749A9-FD5D-BC60-8AEB-15496BC8A878}"/>
          </ac:picMkLst>
        </pc:picChg>
        <pc:picChg chg="del mod">
          <ac:chgData name="Avag Avanesyan" userId="39d203bd12e09d34" providerId="LiveId" clId="{D20D192C-9164-49AB-A6F6-BC3869A57566}" dt="2023-11-27T00:12:24.866" v="1512" actId="478"/>
          <ac:picMkLst>
            <pc:docMk/>
            <pc:sldMk cId="2024179690" sldId="517"/>
            <ac:picMk id="32" creationId="{6CF615A4-23D4-A657-1B7F-6263FF2053CE}"/>
          </ac:picMkLst>
        </pc:picChg>
        <pc:picChg chg="mod">
          <ac:chgData name="Avag Avanesyan" userId="39d203bd12e09d34" providerId="LiveId" clId="{D20D192C-9164-49AB-A6F6-BC3869A57566}" dt="2023-11-27T10:36:45.978" v="2212" actId="1076"/>
          <ac:picMkLst>
            <pc:docMk/>
            <pc:sldMk cId="2024179690" sldId="517"/>
            <ac:picMk id="34" creationId="{30BF6D57-7E8A-6D87-19D5-139BE85C768A}"/>
          </ac:picMkLst>
        </pc:picChg>
        <pc:picChg chg="mod">
          <ac:chgData name="Avag Avanesyan" userId="39d203bd12e09d34" providerId="LiveId" clId="{D20D192C-9164-49AB-A6F6-BC3869A57566}" dt="2023-11-27T10:21:59.835" v="2015" actId="1076"/>
          <ac:picMkLst>
            <pc:docMk/>
            <pc:sldMk cId="2024179690" sldId="517"/>
            <ac:picMk id="36" creationId="{A1B57A9A-3B26-6469-3B2D-D8AD7BE5FEB2}"/>
          </ac:picMkLst>
        </pc:picChg>
        <pc:cxnChg chg="del">
          <ac:chgData name="Avag Avanesyan" userId="39d203bd12e09d34" providerId="LiveId" clId="{D20D192C-9164-49AB-A6F6-BC3869A57566}" dt="2023-11-27T00:10:35.030" v="1494" actId="478"/>
          <ac:cxnSpMkLst>
            <pc:docMk/>
            <pc:sldMk cId="2024179690" sldId="517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0:52.601" v="1498" actId="478"/>
          <ac:cxnSpMkLst>
            <pc:docMk/>
            <pc:sldMk cId="2024179690" sldId="517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0:52.601" v="1498" actId="478"/>
          <ac:cxnSpMkLst>
            <pc:docMk/>
            <pc:sldMk cId="2024179690" sldId="517"/>
            <ac:cxnSpMk id="2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23015-9C0F-47EC-9D6E-E3B3C4A46123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F8CB-A7D7-4BF7-8A8E-C2AF043EC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2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3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1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2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4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7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41B7-CB0D-4ECD-8100-A4E153CF4F60}" type="datetimeFigureOut">
              <a:rPr lang="en-US" smtClean="0"/>
              <a:t>06/08/24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1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8.svg"/><Relationship Id="rId7" Type="http://schemas.openxmlformats.org/officeDocument/2006/relationships/image" Target="../media/image2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044017"/>
              </p:ext>
            </p:extLst>
          </p:nvPr>
        </p:nvGraphicFramePr>
        <p:xfrm>
          <a:off x="86509" y="981804"/>
          <a:ext cx="11990510" cy="258574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61592">
                  <a:extLst>
                    <a:ext uri="{9D8B030D-6E8A-4147-A177-3AD203B41FA5}">
                      <a16:colId xmlns:a16="http://schemas.microsoft.com/office/drawing/2014/main" val="3569958145"/>
                    </a:ext>
                  </a:extLst>
                </a:gridCol>
                <a:gridCol w="3227225">
                  <a:extLst>
                    <a:ext uri="{9D8B030D-6E8A-4147-A177-3AD203B41FA5}">
                      <a16:colId xmlns:a16="http://schemas.microsoft.com/office/drawing/2014/main" val="1585135594"/>
                    </a:ext>
                  </a:extLst>
                </a:gridCol>
                <a:gridCol w="2791482">
                  <a:extLst>
                    <a:ext uri="{9D8B030D-6E8A-4147-A177-3AD203B41FA5}">
                      <a16:colId xmlns:a16="http://schemas.microsoft.com/office/drawing/2014/main" val="2147634376"/>
                    </a:ext>
                  </a:extLst>
                </a:gridCol>
                <a:gridCol w="2703717">
                  <a:extLst>
                    <a:ext uri="{9D8B030D-6E8A-4147-A177-3AD203B41FA5}">
                      <a16:colId xmlns:a16="http://schemas.microsoft.com/office/drawing/2014/main" val="1477902385"/>
                    </a:ext>
                  </a:extLst>
                </a:gridCol>
                <a:gridCol w="2206494">
                  <a:extLst>
                    <a:ext uri="{9D8B030D-6E8A-4147-A177-3AD203B41FA5}">
                      <a16:colId xmlns:a16="http://schemas.microsoft.com/office/drawing/2014/main" val="2535982912"/>
                    </a:ext>
                  </a:extLst>
                </a:gridCol>
              </a:tblGrid>
              <a:tr h="755591">
                <a:tc rowSpan="2">
                  <a:txBody>
                    <a:bodyPr/>
                    <a:lstStyle/>
                    <a:p>
                      <a:pPr algn="ctr" fontAlgn="ctr"/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y-AM" sz="2000" b="1" u="none" strike="noStrike" dirty="0">
                          <a:effectLst/>
                          <a:latin typeface="GHEA Grapalat" panose="02000506050000020003" pitchFamily="50" charset="0"/>
                        </a:rPr>
                        <a:t>Ստանձնած պարտավորությունները ըստ գնման ձևերի, մլն դրամ</a:t>
                      </a:r>
                      <a:endParaRPr lang="hy-AM" sz="20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1975"/>
                  </a:ext>
                </a:extLst>
              </a:tr>
              <a:tr h="493337">
                <a:tc vMerge="1">
                  <a:txBody>
                    <a:bodyPr/>
                    <a:lstStyle/>
                    <a:p>
                      <a:pPr algn="ctr" fontAlgn="ctr"/>
                      <a:endParaRPr lang="hy-AM" sz="12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Մեկ անձ </a:t>
                      </a:r>
                      <a:r>
                        <a:rPr lang="ru-RU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Իրական մեկ անձ</a:t>
                      </a:r>
                      <a:r>
                        <a:rPr lang="ru-RU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Հրատապ մեկ անձ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Մրցակցային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Ընդամենը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100494"/>
                  </a:ext>
                </a:extLst>
              </a:tr>
              <a:tr h="668407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37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864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endParaRPr lang="ru-RU" sz="1600" b="0" u="none" strike="noStrike" dirty="0" smtClean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8,223.9</a:t>
                      </a: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1,430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165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674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204,969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3151658"/>
                  </a:ext>
                </a:extLst>
              </a:tr>
              <a:tr h="668407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127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807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endParaRPr lang="ru-RU" sz="1600" b="0" u="none" strike="noStrike" dirty="0" smtClean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495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6,314.9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121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658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255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780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087019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E2604E0A-92D1-CC75-6602-A20073AE7F1A}"/>
              </a:ext>
            </a:extLst>
          </p:cNvPr>
          <p:cNvSpPr/>
          <p:nvPr/>
        </p:nvSpPr>
        <p:spPr>
          <a:xfrm>
            <a:off x="-177553" y="-20984"/>
            <a:ext cx="12192000" cy="703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>
              <a:solidFill>
                <a:schemeClr val="accent1">
                  <a:lumMod val="50000"/>
                </a:schemeClr>
              </a:solidFill>
              <a:latin typeface="GHEA Grapalat" panose="02000506050000020003" pitchFamily="50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0FB7C4-0569-D016-8F34-E8DCA8379BE0}"/>
              </a:ext>
            </a:extLst>
          </p:cNvPr>
          <p:cNvSpPr/>
          <p:nvPr/>
        </p:nvSpPr>
        <p:spPr>
          <a:xfrm>
            <a:off x="397162" y="63444"/>
            <a:ext cx="8116455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y-AM" sz="2500" b="1" dirty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ՎԻՃԱԿԱԳՐՈՒԹՅՈՒՆ, </a:t>
            </a:r>
            <a:r>
              <a:rPr lang="hy-AM" sz="2500" b="1" dirty="0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ՀՈՒՆՎԱՐ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y-AM" sz="2500" b="1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ՀՈՒԼԻՍ</a:t>
            </a:r>
            <a:endParaRPr lang="en-US" sz="2500" b="1" dirty="0">
              <a:solidFill>
                <a:schemeClr val="accent1">
                  <a:lumMod val="50000"/>
                </a:schemeClr>
              </a:solidFill>
              <a:latin typeface="GHEA Grapalat" panose="0200050605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Content Placeholder 6" descr="Presentation with bar chart with solid fill">
            <a:extLst>
              <a:ext uri="{FF2B5EF4-FFF2-40B4-BE49-F238E27FC236}">
                <a16:creationId xmlns:a16="http://schemas.microsoft.com/office/drawing/2014/main" id="{91B60849-D02C-C329-EEAE-9371C637E7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01927" y="-56722"/>
            <a:ext cx="775093" cy="775093"/>
          </a:xfrm>
          <a:prstGeom prst="rect">
            <a:avLst/>
          </a:prstGeom>
        </p:spPr>
      </p:pic>
      <p:pic>
        <p:nvPicPr>
          <p:cNvPr id="32" name="Graphic 31" descr="Contract with solid fill">
            <a:extLst>
              <a:ext uri="{FF2B5EF4-FFF2-40B4-BE49-F238E27FC236}">
                <a16:creationId xmlns:a16="http://schemas.microsoft.com/office/drawing/2014/main" id="{6CF615A4-23D4-A657-1B7F-6263FF2053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5981" y="1231404"/>
            <a:ext cx="604110" cy="604110"/>
          </a:xfrm>
          <a:prstGeom prst="rect">
            <a:avLst/>
          </a:prstGeom>
        </p:spPr>
      </p:pic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7199ABAA-36F3-C2A7-22C5-627967357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82498"/>
              </p:ext>
            </p:extLst>
          </p:nvPr>
        </p:nvGraphicFramePr>
        <p:xfrm>
          <a:off x="86509" y="4092150"/>
          <a:ext cx="11990510" cy="23571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61592">
                  <a:extLst>
                    <a:ext uri="{9D8B030D-6E8A-4147-A177-3AD203B41FA5}">
                      <a16:colId xmlns:a16="http://schemas.microsoft.com/office/drawing/2014/main" val="3569958145"/>
                    </a:ext>
                  </a:extLst>
                </a:gridCol>
                <a:gridCol w="3227225">
                  <a:extLst>
                    <a:ext uri="{9D8B030D-6E8A-4147-A177-3AD203B41FA5}">
                      <a16:colId xmlns:a16="http://schemas.microsoft.com/office/drawing/2014/main" val="1585135594"/>
                    </a:ext>
                  </a:extLst>
                </a:gridCol>
                <a:gridCol w="2791482">
                  <a:extLst>
                    <a:ext uri="{9D8B030D-6E8A-4147-A177-3AD203B41FA5}">
                      <a16:colId xmlns:a16="http://schemas.microsoft.com/office/drawing/2014/main" val="2147634376"/>
                    </a:ext>
                  </a:extLst>
                </a:gridCol>
                <a:gridCol w="4910211">
                  <a:extLst>
                    <a:ext uri="{9D8B030D-6E8A-4147-A177-3AD203B41FA5}">
                      <a16:colId xmlns:a16="http://schemas.microsoft.com/office/drawing/2014/main" val="1477902385"/>
                    </a:ext>
                  </a:extLst>
                </a:gridCol>
              </a:tblGrid>
              <a:tr h="688790">
                <a:tc rowSpan="2">
                  <a:txBody>
                    <a:bodyPr/>
                    <a:lstStyle/>
                    <a:p>
                      <a:pPr algn="ctr" fontAlgn="ctr"/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y-AM" sz="2000" b="1" u="none" strike="noStrike" dirty="0">
                          <a:effectLst/>
                          <a:latin typeface="GHEA Grapalat" panose="02000506050000020003" pitchFamily="50" charset="0"/>
                        </a:rPr>
                        <a:t>Ստանձնած պարտավորությունները, հնարավոր մրցակցային ընթացակարգերի հարաբերությամբ</a:t>
                      </a:r>
                      <a:endParaRPr lang="hy-AM" sz="20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1975"/>
                  </a:ext>
                </a:extLst>
              </a:tr>
              <a:tr h="449722">
                <a:tc vMerge="1">
                  <a:txBody>
                    <a:bodyPr/>
                    <a:lstStyle/>
                    <a:p>
                      <a:pPr algn="ctr" fontAlgn="ctr"/>
                      <a:endParaRPr lang="hy-AM" sz="12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Իրական մեկ անձ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Հրատապ մեկ անձ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Մրցակցային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100494"/>
                  </a:ext>
                </a:extLst>
              </a:tr>
              <a:tr h="609314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0.8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5</a:t>
                      </a:r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3151658"/>
                  </a:ext>
                </a:extLst>
              </a:tr>
              <a:tr h="609314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5.5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89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087019"/>
                  </a:ext>
                </a:extLst>
              </a:tr>
            </a:tbl>
          </a:graphicData>
        </a:graphic>
      </p:graphicFrame>
      <p:pic>
        <p:nvPicPr>
          <p:cNvPr id="39" name="Graphic 38" descr="Settings outline">
            <a:extLst>
              <a:ext uri="{FF2B5EF4-FFF2-40B4-BE49-F238E27FC236}">
                <a16:creationId xmlns:a16="http://schemas.microsoft.com/office/drawing/2014/main" id="{46C758EB-AFBC-09F2-5743-5A39DA6CBC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1272" y="4239490"/>
            <a:ext cx="692727" cy="692727"/>
          </a:xfrm>
          <a:prstGeom prst="rect">
            <a:avLst/>
          </a:prstGeom>
        </p:spPr>
      </p:pic>
      <p:sp>
        <p:nvSpPr>
          <p:cNvPr id="42" name="Up Arrow 5">
            <a:extLst>
              <a:ext uri="{FF2B5EF4-FFF2-40B4-BE49-F238E27FC236}">
                <a16:creationId xmlns:a16="http://schemas.microsoft.com/office/drawing/2014/main" id="{8214E594-D31C-514B-F818-E929C63B5C24}"/>
              </a:ext>
            </a:extLst>
          </p:cNvPr>
          <p:cNvSpPr/>
          <p:nvPr/>
        </p:nvSpPr>
        <p:spPr>
          <a:xfrm>
            <a:off x="8932240" y="5356372"/>
            <a:ext cx="276876" cy="42097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5">
            <a:extLst>
              <a:ext uri="{FF2B5EF4-FFF2-40B4-BE49-F238E27FC236}">
                <a16:creationId xmlns:a16="http://schemas.microsoft.com/office/drawing/2014/main" id="{2A28EA71-59E0-20A0-7B70-CA1665414EB8}"/>
              </a:ext>
            </a:extLst>
          </p:cNvPr>
          <p:cNvSpPr/>
          <p:nvPr/>
        </p:nvSpPr>
        <p:spPr>
          <a:xfrm rot="10800000">
            <a:off x="2124852" y="5356372"/>
            <a:ext cx="276876" cy="42097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8761" y="5324436"/>
            <a:ext cx="310923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7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6584</TotalTime>
  <Words>114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GHEA Grapalat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Gor Mehrabyan</cp:lastModifiedBy>
  <cp:revision>214</cp:revision>
  <dcterms:created xsi:type="dcterms:W3CDTF">2022-11-19T11:42:20Z</dcterms:created>
  <dcterms:modified xsi:type="dcterms:W3CDTF">2024-08-06T11:25:45Z</dcterms:modified>
  <cp:keywords>https://mul2-minfin.gov.am/tasks/861030/oneclick/8c88184991d8f813501539d0a6c05d2b374f81fbf50801f226b3e9ef8d397e7d (6) (7).pptx?token=fdde19381ade2b152b93a3f4a126f6f6</cp:keywords>
</cp:coreProperties>
</file>